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4BBAD9-7346-4601-8CF4-A2237E356A01}" v="8" dt="2021-12-05T20:53:13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S::ctaylor@farringtons.kent.sch.uk::f6f20823-7d5f-4176-a928-74bb03618d1d" providerId="AD" clId="Web-{714BBAD9-7346-4601-8CF4-A2237E356A01}"/>
    <pc:docChg chg="modSld">
      <pc:chgData name="Charis Taylor" userId="S::ctaylor@farringtons.kent.sch.uk::f6f20823-7d5f-4176-a928-74bb03618d1d" providerId="AD" clId="Web-{714BBAD9-7346-4601-8CF4-A2237E356A01}" dt="2021-12-05T20:53:13.195" v="7" actId="20577"/>
      <pc:docMkLst>
        <pc:docMk/>
      </pc:docMkLst>
      <pc:sldChg chg="modSp">
        <pc:chgData name="Charis Taylor" userId="S::ctaylor@farringtons.kent.sch.uk::f6f20823-7d5f-4176-a928-74bb03618d1d" providerId="AD" clId="Web-{714BBAD9-7346-4601-8CF4-A2237E356A01}" dt="2021-12-05T20:53:13.195" v="7" actId="20577"/>
        <pc:sldMkLst>
          <pc:docMk/>
          <pc:sldMk cId="109857222" sldId="256"/>
        </pc:sldMkLst>
        <pc:spChg chg="mod">
          <ac:chgData name="Charis Taylor" userId="S::ctaylor@farringtons.kent.sch.uk::f6f20823-7d5f-4176-a928-74bb03618d1d" providerId="AD" clId="Web-{714BBAD9-7346-4601-8CF4-A2237E356A01}" dt="2021-12-05T20:53:13.195" v="7" actId="20577"/>
          <ac:spMkLst>
            <pc:docMk/>
            <pc:sldMk cId="109857222" sldId="256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05/12/2021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05/12/2021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05/12/2021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05/12/2021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05/12/2021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05/12/2021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05/12/2021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Tins: The End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Tins: 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3</cp:revision>
  <dcterms:created xsi:type="dcterms:W3CDTF">2021-12-05T20:42:34Z</dcterms:created>
  <dcterms:modified xsi:type="dcterms:W3CDTF">2021-12-05T20:53:16Z</dcterms:modified>
</cp:coreProperties>
</file>