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GB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14BBAD9-7346-4601-8CF4-A2237E356A01}" v="8" dt="2021-12-05T20:53:13.19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86" d="100"/>
          <a:sy n="86" d="100"/>
        </p:scale>
        <p:origin x="96" y="8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haris Taylor" userId="S::ctaylor@farringtons.kent.sch.uk::f6f20823-7d5f-4176-a928-74bb03618d1d" providerId="AD" clId="Web-{714BBAD9-7346-4601-8CF4-A2237E356A01}"/>
    <pc:docChg chg="modSld">
      <pc:chgData name="Charis Taylor" userId="S::ctaylor@farringtons.kent.sch.uk::f6f20823-7d5f-4176-a928-74bb03618d1d" providerId="AD" clId="Web-{714BBAD9-7346-4601-8CF4-A2237E356A01}" dt="2021-12-05T20:53:13.195" v="7" actId="20577"/>
      <pc:docMkLst>
        <pc:docMk/>
      </pc:docMkLst>
      <pc:sldChg chg="modSp">
        <pc:chgData name="Charis Taylor" userId="S::ctaylor@farringtons.kent.sch.uk::f6f20823-7d5f-4176-a928-74bb03618d1d" providerId="AD" clId="Web-{714BBAD9-7346-4601-8CF4-A2237E356A01}" dt="2021-12-05T20:53:13.195" v="7" actId="20577"/>
        <pc:sldMkLst>
          <pc:docMk/>
          <pc:sldMk cId="109857222" sldId="256"/>
        </pc:sldMkLst>
        <pc:spChg chg="mod">
          <ac:chgData name="Charis Taylor" userId="S::ctaylor@farringtons.kent.sch.uk::f6f20823-7d5f-4176-a928-74bb03618d1d" providerId="AD" clId="Web-{714BBAD9-7346-4601-8CF4-A2237E356A01}" dt="2021-12-05T20:53:13.195" v="7" actId="20577"/>
          <ac:spMkLst>
            <pc:docMk/>
            <pc:sldMk cId="109857222" sldId="256"/>
            <ac:spMk id="2" creationId="{00000000-0000-0000-0000-000000000000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5387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2905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94456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9138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1524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30920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31723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03125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46388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71841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/>
              <a:t>Click icon to add picture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8958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CE7D5-CF57-46EF-B807-FDD0502418D4}" type="datetimeFigureOut">
              <a:rPr lang="en-GB" smtClean="0"/>
              <a:t>05/12/2021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0954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GB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>
                <a:cs typeface="Calibri Light"/>
              </a:rPr>
              <a:t>Tins: The End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857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Tins: The End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/>
  <cp:revision>3</cp:revision>
  <dcterms:created xsi:type="dcterms:W3CDTF">2021-12-05T20:42:34Z</dcterms:created>
  <dcterms:modified xsi:type="dcterms:W3CDTF">2021-12-05T20:53:16Z</dcterms:modified>
</cp:coreProperties>
</file>

<file path=docProps/thumbnail.jpeg>
</file>